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9" r:id="rId3"/>
  </p:sldIdLst>
  <p:sldSz cx="12192000" cy="6858000"/>
  <p:notesSz cx="6858000" cy="9144000"/>
  <p:embeddedFontLst>
    <p:embeddedFont>
      <p:font typeface="微軟正黑體" panose="020B0604030504040204" pitchFamily="34" charset="-120"/>
      <p:regular r:id="rId4"/>
      <p:bold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91292B-6649-4D39-B33E-18B3A372F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FAA90E4-C23B-4007-80E2-F68E466EED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3F5BDA1-7EB3-406C-8CB2-A5926A815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EF216E4-98EA-49F3-9807-470EDB18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D8E4C03-9B1C-431D-875E-196382F77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1459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B3A2DA-2788-4FC3-8700-1F2CB8411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BCDD10B-7364-4312-B0E6-E74953EB2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7BEDF2B-7899-4B2E-8E85-05A68ABA8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329DEC5-CB9B-41B0-BF05-B913C034D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48FF964-B4DD-4730-A2F8-8FB5AC1A0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6622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759E73C-AA01-4032-B975-A7AA60BDE3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4A9C843-A69A-4866-A1DD-F9F69A625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447467-0174-4DBD-BD47-2A37669EA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B4F58EC-F937-4ECA-AF29-D07BAD9EA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939DA74-6549-43C7-AD78-69A356BDB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9895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A20934-A494-4583-B83E-7766EC53D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D7F688-C3CD-4DC4-ABD6-863DE307C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A6C6E5-ED80-4941-B9FC-2D5D2AF2A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28BD6A-0156-446A-9431-03B168E81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D2A4F9-3163-4EFE-997B-29F474BAF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6563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AFF329-A6C4-4421-882D-A5E8B9DE8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CAEB887-E902-4910-909C-1CF97D41F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854320A-2983-4F7F-83D7-1496AB889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0CA2FAF-9ED0-4883-9704-95D401863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AAAC5F1-3E43-425E-B95D-C17F88925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0244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2DFCE6-5ECA-4EA8-A24E-86200368E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D33126-831C-45CB-A7E5-14F280AA82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8D21D1F-168E-4A8D-9071-BE9EBC4A5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A953EF6-8BB6-4D01-B54B-C876DE8BA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56CEBC7-3E82-487D-BAD1-F7143A415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8A85A67-D31E-4E63-A931-2459FDA11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4890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2E5C05-DA14-4A5E-81EF-7A9219048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6474CE2-25AD-4E35-BC7F-5DC41293C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813A51E-7351-4C99-A049-2E299B85D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6201997-2EFE-43AB-B172-A6F7E92AFE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2F5C85F-1952-441D-89D2-BFBDC39403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1B855E8-F920-4017-ACA6-52B766A48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3E4C1FB-4C5F-4073-95F8-E8E1F9A80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2B77378-434E-4C86-A937-450E47407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7179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FAB68C-CF7E-432E-8E8D-C576683A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2513E54-9655-4760-AF80-BFDC215FB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D47DBA6-4B8D-49F0-8AB1-FC8C6BD7A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37E6578-F846-4527-AED1-99D6EF0CC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1764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B7E1688-20DE-4C80-9316-88454F115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C0FF195-01BC-4BBD-BD60-599C96C9D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B96C108-8721-40D8-B024-DF6B5B49D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203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781A7E-83C4-4AF3-876C-E9B0B669F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C71D2F-9C7A-4EE6-8817-B23A85895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CE4F043-014A-4014-9B8E-7F4900EEE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0DC5219-A3EC-4EE4-99B2-9C3E4EC64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53D34FE-4F02-4EAC-9883-47A2D882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161D336-72D9-407B-A6C3-43F892EBA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5750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2602AE-8FF1-468C-B59D-E903EB6E7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F226FCC-B478-40F8-967E-D017741388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498248D-79FC-41DB-A394-434C08522D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728266-F542-4B20-BE67-715089CA1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8D3A5B2-F3E0-4ED5-B5D7-323A4F6CE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EC7C7BD-62DE-430F-8279-99757204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0289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09575B4-D94E-435B-81EF-2F7695BC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16A76C4-55A5-4414-8B2D-0614BD9B8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F330DA-B0A1-49EF-9BFA-276E462D6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E6CFCC-CC7F-4CBF-9105-628BD0F98555}" type="datetimeFigureOut">
              <a:rPr lang="zh-TW" altLang="en-US" smtClean="0"/>
              <a:t>2025/9/15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49AE5DD-113F-40AE-8F61-DAE3F3A699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4E163C5-F7E7-4539-8576-3CF802B290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19FF8-DCA9-418B-817A-365B4DF469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4498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D0016AE-62F5-45FF-B50C-8FB5897EB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639" y="433780"/>
            <a:ext cx="5908297" cy="5908297"/>
          </a:xfrm>
          <a:prstGeom prst="rect">
            <a:avLst/>
          </a:prstGeom>
        </p:spPr>
      </p:pic>
      <p:sp>
        <p:nvSpPr>
          <p:cNvPr id="5" name="副標題 2">
            <a:extLst>
              <a:ext uri="{FF2B5EF4-FFF2-40B4-BE49-F238E27FC236}">
                <a16:creationId xmlns:a16="http://schemas.microsoft.com/office/drawing/2014/main" id="{E16E6046-4DAC-4E72-8EFD-7541102B84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95749" y="433781"/>
            <a:ext cx="4697835" cy="5908296"/>
          </a:xfrm>
        </p:spPr>
        <p:txBody>
          <a:bodyPr>
            <a:normAutofit/>
          </a:bodyPr>
          <a:lstStyle/>
          <a:p>
            <a:pPr algn="l"/>
            <a:r>
              <a:rPr lang="en-US" altLang="zh-TW" sz="20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Prompt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幫我生成一個島嶼，這座島嶼像是被切成兩邊的世界，一個是有豐富生態的類似熱帶叢林，一個是冰天雪地的極地荒漠的感覺，上面都有人類居住，但是生活方式完全不同，住在島嶼上面的人都有特殊能力，風格偏吉普力動畫，有點動漫風。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說明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原本是想要有一座島但是被隔成兩邊的感覺，就像之前我看過奇妙仙子的某一部動畫一樣，但是這張感覺像是直接被切開了，而且我有提到人類有超能力，好像畫面中只有左半邊的有，而且右半邊還有出現奇怪的生物，總而言之，畫面出現了很多額外的東西，不確定是不是特殊生物，然後畫面感覺也不太像吉普力動畫，整體而言，跟我心中預設的模樣有落差。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9947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標題 2">
            <a:extLst>
              <a:ext uri="{FF2B5EF4-FFF2-40B4-BE49-F238E27FC236}">
                <a16:creationId xmlns:a16="http://schemas.microsoft.com/office/drawing/2014/main" id="{E16E6046-4DAC-4E72-8EFD-7541102B84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95749" y="433781"/>
            <a:ext cx="4697835" cy="5908296"/>
          </a:xfrm>
        </p:spPr>
        <p:txBody>
          <a:bodyPr>
            <a:normAutofit/>
          </a:bodyPr>
          <a:lstStyle/>
          <a:p>
            <a:pPr algn="l"/>
            <a:r>
              <a:rPr lang="en-US" altLang="zh-TW" sz="20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Prompt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幫我生成一個礁島，環境是偏賽博龐克的廢墟小島的感覺，畫面中有包含一些帶科技感的動物，像是熊、兔子之類的，然後這些生物是一半有血肉但是另一半機械感的感覺，就像星際異工隊的改造生物一樣，裡面我希望還有廢棄研究所，天空可能也有特殊粒子在空中，像是空氣被汙染，風格呈現是寫實風格。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說明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原本是設想有一些動物可能在研究所被拿來實驗，然後又被廢棄，就成為犧牲品的感覺，但是我覺得他生成的沒有很像我想像中的研究所，比較像是工廠，改造生物的部分也是，我希望的是可能變得有些詭異甚至畸形，兔子多幾隻腳的，但是感覺偏向普通，而且天上飄幾隻水母也是有點奇怪，總體來說有點偏離我所預計的。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0EDBA72-FBFF-4E88-9597-B9E9018FD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32" y="399874"/>
            <a:ext cx="6058251" cy="605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172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357</Words>
  <Application>Microsoft Office PowerPoint</Application>
  <PresentationFormat>寬螢幕</PresentationFormat>
  <Paragraphs>8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7" baseType="lpstr">
      <vt:lpstr>Calibri Light</vt:lpstr>
      <vt:lpstr>Calibri</vt:lpstr>
      <vt:lpstr>Arial</vt:lpstr>
      <vt:lpstr>微軟正黑體</vt:lpstr>
      <vt:lpstr>Office 佈景主題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yang microsoft</dc:creator>
  <cp:lastModifiedBy>yang microsoft</cp:lastModifiedBy>
  <cp:revision>7</cp:revision>
  <dcterms:created xsi:type="dcterms:W3CDTF">2025-09-15T12:32:29Z</dcterms:created>
  <dcterms:modified xsi:type="dcterms:W3CDTF">2025-09-15T13:34:37Z</dcterms:modified>
</cp:coreProperties>
</file>

<file path=docProps/thumbnail.jpeg>
</file>